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11" y="26319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231949" y="112062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4635080" y="1692845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235509"/>
              </p:ext>
            </p:extLst>
          </p:nvPr>
        </p:nvGraphicFramePr>
        <p:xfrm>
          <a:off x="8148333" y="1340048"/>
          <a:ext cx="3012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48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50648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6400819" y="1340048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2957542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320177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5682812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045447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2957537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/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1" dirty="0"/>
                  <a:t> 21 sims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5682809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045444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408079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408076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1594900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blipFill>
                <a:blip r:embed="rId4"/>
                <a:stretch>
                  <a:fillRect t="-6667" r="-175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116441" y="1291335"/>
            <a:ext cx="803017" cy="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6400818" y="2470611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45" idx="2"/>
            <a:endCxn id="23" idx="0"/>
          </p:cNvCxnSpPr>
          <p:nvPr/>
        </p:nvCxnSpPr>
        <p:spPr>
          <a:xfrm rot="5400000">
            <a:off x="3269283" y="2646318"/>
            <a:ext cx="1183883" cy="331344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45" idx="2"/>
            <a:endCxn id="13" idx="0"/>
          </p:cNvCxnSpPr>
          <p:nvPr/>
        </p:nvCxnSpPr>
        <p:spPr>
          <a:xfrm rot="5400000">
            <a:off x="3950604" y="3327639"/>
            <a:ext cx="1183883" cy="195080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45" idx="2"/>
            <a:endCxn id="14" idx="0"/>
          </p:cNvCxnSpPr>
          <p:nvPr/>
        </p:nvCxnSpPr>
        <p:spPr>
          <a:xfrm rot="5400000">
            <a:off x="4631921" y="4008956"/>
            <a:ext cx="1183883" cy="58817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rot="16200000" flipH="1">
            <a:off x="5314398" y="3914648"/>
            <a:ext cx="1181562" cy="77446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45" idx="2"/>
            <a:endCxn id="16" idx="0"/>
          </p:cNvCxnSpPr>
          <p:nvPr/>
        </p:nvCxnSpPr>
        <p:spPr>
          <a:xfrm rot="16200000" flipH="1">
            <a:off x="5995716" y="3233331"/>
            <a:ext cx="1181562" cy="213710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45" idx="2"/>
            <a:endCxn id="21" idx="0"/>
          </p:cNvCxnSpPr>
          <p:nvPr/>
        </p:nvCxnSpPr>
        <p:spPr>
          <a:xfrm rot="16200000" flipH="1">
            <a:off x="6677032" y="2552015"/>
            <a:ext cx="1181562" cy="349973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1918011" y="6246273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41172-AE19-9346-B5F4-B6B6141AD3C1}"/>
              </a:ext>
            </a:extLst>
          </p:cNvPr>
          <p:cNvSpPr txBox="1"/>
          <p:nvPr/>
        </p:nvSpPr>
        <p:spPr>
          <a:xfrm>
            <a:off x="4542543" y="3021037"/>
            <a:ext cx="195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Volume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EA00F4-094F-1F46-B6A5-783624CDF0AF}"/>
              </a:ext>
            </a:extLst>
          </p:cNvPr>
          <p:cNvSpPr/>
          <p:nvPr/>
        </p:nvSpPr>
        <p:spPr>
          <a:xfrm>
            <a:off x="4656099" y="3053394"/>
            <a:ext cx="1723696" cy="65770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752878"/>
                  </p:ext>
                </p:extLst>
              </p:nvPr>
            </p:nvGraphicFramePr>
            <p:xfrm>
              <a:off x="1167567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100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752878"/>
                  </p:ext>
                </p:extLst>
              </p:nvPr>
            </p:nvGraphicFramePr>
            <p:xfrm>
              <a:off x="1167567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6897" r="-71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103333" r="-719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210345" r="-719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D3D7B31-1AF5-1C4C-8AD2-10E4627CFCD8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5400000">
            <a:off x="5226558" y="2762001"/>
            <a:ext cx="582783" cy="3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45289A-3DFE-B54F-A9BA-21B92934A706}"/>
              </a:ext>
            </a:extLst>
          </p:cNvPr>
          <p:cNvCxnSpPr>
            <a:cxnSpLocks/>
          </p:cNvCxnSpPr>
          <p:nvPr/>
        </p:nvCxnSpPr>
        <p:spPr>
          <a:xfrm flipV="1">
            <a:off x="2908585" y="3711098"/>
            <a:ext cx="1746321" cy="2741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9A4D70-440D-9747-8727-A983185F3033}"/>
              </a:ext>
            </a:extLst>
          </p:cNvPr>
          <p:cNvCxnSpPr>
            <a:cxnSpLocks/>
          </p:cNvCxnSpPr>
          <p:nvPr/>
        </p:nvCxnSpPr>
        <p:spPr>
          <a:xfrm>
            <a:off x="2908584" y="2872335"/>
            <a:ext cx="1747515" cy="188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2944096" y="1865436"/>
            <a:ext cx="2069338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41DF2-CB98-4B42-9501-D2EDA630DE07}"/>
              </a:ext>
            </a:extLst>
          </p:cNvPr>
          <p:cNvSpPr/>
          <p:nvPr/>
        </p:nvSpPr>
        <p:spPr>
          <a:xfrm>
            <a:off x="6716109" y="1865436"/>
            <a:ext cx="2728335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2952206" y="1865436"/>
            <a:ext cx="206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32E64-86E1-A74C-9A2E-32A7189D844D}"/>
              </a:ext>
            </a:extLst>
          </p:cNvPr>
          <p:cNvSpPr txBox="1"/>
          <p:nvPr/>
        </p:nvSpPr>
        <p:spPr>
          <a:xfrm>
            <a:off x="6716109" y="1865436"/>
            <a:ext cx="272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Suite_DM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1780-BE4F-674A-8937-75D8FD2C6D0D}"/>
              </a:ext>
            </a:extLst>
          </p:cNvPr>
          <p:cNvSpPr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65CC-8F11-194A-889D-421A20AA2BDA}"/>
              </a:ext>
            </a:extLst>
          </p:cNvPr>
          <p:cNvSpPr txBox="1"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EBC1E-9749-0E41-9FB6-0F33E4863957}"/>
              </a:ext>
            </a:extLst>
          </p:cNvPr>
          <p:cNvSpPr/>
          <p:nvPr/>
        </p:nvSpPr>
        <p:spPr>
          <a:xfrm>
            <a:off x="1129722" y="3674755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D8C1F-064C-7746-8D46-2FD7BBF6D639}"/>
              </a:ext>
            </a:extLst>
          </p:cNvPr>
          <p:cNvSpPr txBox="1"/>
          <p:nvPr/>
        </p:nvSpPr>
        <p:spPr>
          <a:xfrm>
            <a:off x="1129721" y="3674755"/>
            <a:ext cx="95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502E9-46E4-9342-8D98-547AC009F355}"/>
              </a:ext>
            </a:extLst>
          </p:cNvPr>
          <p:cNvSpPr/>
          <p:nvPr/>
        </p:nvSpPr>
        <p:spPr>
          <a:xfrm>
            <a:off x="2675629" y="3664134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AE80E-0952-B74C-A1FC-4DD37A521B0D}"/>
              </a:ext>
            </a:extLst>
          </p:cNvPr>
          <p:cNvSpPr txBox="1"/>
          <p:nvPr/>
        </p:nvSpPr>
        <p:spPr>
          <a:xfrm>
            <a:off x="2675628" y="3664134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8A49-9BAF-2046-A2FD-1C535EA9DC4E}"/>
              </a:ext>
            </a:extLst>
          </p:cNvPr>
          <p:cNvSpPr/>
          <p:nvPr/>
        </p:nvSpPr>
        <p:spPr>
          <a:xfrm>
            <a:off x="4078250" y="3674755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F2D27-13AA-0C40-B1B1-6D22F2F386B5}"/>
              </a:ext>
            </a:extLst>
          </p:cNvPr>
          <p:cNvSpPr txBox="1"/>
          <p:nvPr/>
        </p:nvSpPr>
        <p:spPr>
          <a:xfrm>
            <a:off x="4078249" y="3674755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725B98-847E-6741-8A2C-296A592EA7D9}"/>
              </a:ext>
            </a:extLst>
          </p:cNvPr>
          <p:cNvSpPr/>
          <p:nvPr/>
        </p:nvSpPr>
        <p:spPr>
          <a:xfrm>
            <a:off x="5957868" y="3661692"/>
            <a:ext cx="858846" cy="46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DB9FB-CA3C-BD4A-9B0B-AB4626BBDB49}"/>
              </a:ext>
            </a:extLst>
          </p:cNvPr>
          <p:cNvSpPr txBox="1"/>
          <p:nvPr/>
        </p:nvSpPr>
        <p:spPr>
          <a:xfrm>
            <a:off x="5957867" y="3670290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3625A4-A081-C145-9632-75269BF42517}"/>
              </a:ext>
            </a:extLst>
          </p:cNvPr>
          <p:cNvSpPr/>
          <p:nvPr/>
        </p:nvSpPr>
        <p:spPr>
          <a:xfrm>
            <a:off x="6939686" y="3675787"/>
            <a:ext cx="858847" cy="450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65423-FEA1-944E-A593-905CCA1CFBAE}"/>
              </a:ext>
            </a:extLst>
          </p:cNvPr>
          <p:cNvSpPr txBox="1"/>
          <p:nvPr/>
        </p:nvSpPr>
        <p:spPr>
          <a:xfrm>
            <a:off x="6939686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A2843-472D-9542-8570-8BBBA8EB1A50}"/>
              </a:ext>
            </a:extLst>
          </p:cNvPr>
          <p:cNvSpPr/>
          <p:nvPr/>
        </p:nvSpPr>
        <p:spPr>
          <a:xfrm>
            <a:off x="8310675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83493-6F3D-E14C-A082-80D262BDCBCF}"/>
              </a:ext>
            </a:extLst>
          </p:cNvPr>
          <p:cNvSpPr txBox="1"/>
          <p:nvPr/>
        </p:nvSpPr>
        <p:spPr>
          <a:xfrm>
            <a:off x="8310674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7101C-1542-F349-A755-A8CB069BABD2}"/>
              </a:ext>
            </a:extLst>
          </p:cNvPr>
          <p:cNvSpPr/>
          <p:nvPr/>
        </p:nvSpPr>
        <p:spPr>
          <a:xfrm>
            <a:off x="9294740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70D95-A158-064F-B86F-3BFD5B5B748E}"/>
              </a:ext>
            </a:extLst>
          </p:cNvPr>
          <p:cNvSpPr txBox="1"/>
          <p:nvPr/>
        </p:nvSpPr>
        <p:spPr>
          <a:xfrm>
            <a:off x="9294740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2DECF-469F-FC43-ADD7-A6A0ECC9AF30}"/>
              </a:ext>
            </a:extLst>
          </p:cNvPr>
          <p:cNvSpPr/>
          <p:nvPr/>
        </p:nvSpPr>
        <p:spPr>
          <a:xfrm>
            <a:off x="10278807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1E96C-9B97-2947-A2A5-7A0E6784474D}"/>
              </a:ext>
            </a:extLst>
          </p:cNvPr>
          <p:cNvSpPr txBox="1"/>
          <p:nvPr/>
        </p:nvSpPr>
        <p:spPr>
          <a:xfrm>
            <a:off x="10278806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AE2C1A-52E4-2847-A0D7-928940C51E61}"/>
              </a:ext>
            </a:extLst>
          </p:cNvPr>
          <p:cNvSpPr/>
          <p:nvPr/>
        </p:nvSpPr>
        <p:spPr>
          <a:xfrm>
            <a:off x="11260625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186E78-30FF-B048-9FEA-4D4D4EB4DA1A}"/>
              </a:ext>
            </a:extLst>
          </p:cNvPr>
          <p:cNvSpPr txBox="1"/>
          <p:nvPr/>
        </p:nvSpPr>
        <p:spPr>
          <a:xfrm>
            <a:off x="11260625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2124370" y="3417913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138FF6-1234-0B4E-A690-A22303131B68}"/>
              </a:ext>
            </a:extLst>
          </p:cNvPr>
          <p:cNvSpPr txBox="1"/>
          <p:nvPr/>
        </p:nvSpPr>
        <p:spPr>
          <a:xfrm>
            <a:off x="5399150" y="3431442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CF567-0CF8-4B43-9E12-F8DE9AC8B4D3}"/>
              </a:ext>
            </a:extLst>
          </p:cNvPr>
          <p:cNvSpPr txBox="1"/>
          <p:nvPr/>
        </p:nvSpPr>
        <p:spPr>
          <a:xfrm>
            <a:off x="7805427" y="3415471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B8BFD-4C22-A746-99B5-122EADBD07A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1784025" y="1471495"/>
            <a:ext cx="943080" cy="345451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79E7A59-0470-BC4E-B5FB-9FF3734BA82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579620" y="580284"/>
            <a:ext cx="688352" cy="18819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A5A5F82-94D3-F84B-8ED4-82DF2E0C7EB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6628348" y="413507"/>
            <a:ext cx="688352" cy="2215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386C262-5B52-9047-9244-0DB7B00E852F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2320070" y="2012004"/>
            <a:ext cx="947545" cy="23779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C9FBA2E-881F-114B-B85E-62FE6480FD0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3181065" y="2862379"/>
            <a:ext cx="936924" cy="6665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F48472A-7A0D-BC4B-B92C-C0CB725CFCC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3877065" y="2832964"/>
            <a:ext cx="947545" cy="7360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997F906-C342-054D-A161-2A551B547162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rot="16200000" flipH="1">
            <a:off x="4713515" y="1996514"/>
            <a:ext cx="943080" cy="24044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8E867C1-554F-3B45-9100-EE2514E37CB3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208724" y="1501306"/>
            <a:ext cx="934482" cy="33862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B675AE5-9259-7441-B24B-B9A5E9889D02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16200000" flipH="1">
            <a:off x="5899529" y="810501"/>
            <a:ext cx="923861" cy="475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88131E5-317C-114E-A1B3-450CDC230C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rot="16200000" flipH="1">
            <a:off x="6386251" y="323779"/>
            <a:ext cx="934482" cy="57413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559C014-6EB7-C048-A485-118D2C0E7E52}"/>
              </a:ext>
            </a:extLst>
          </p:cNvPr>
          <p:cNvCxnSpPr>
            <a:cxnSpLocks/>
            <a:stCxn id="9" idx="2"/>
            <a:endCxn id="35" idx="0"/>
          </p:cNvCxnSpPr>
          <p:nvPr/>
        </p:nvCxnSpPr>
        <p:spPr>
          <a:xfrm rot="16200000" flipH="1">
            <a:off x="6883595" y="-173565"/>
            <a:ext cx="923861" cy="67254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3EE2F28-70EB-D349-A7CF-43D4F153E74B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 rot="16200000" flipH="1">
            <a:off x="7369193" y="-659164"/>
            <a:ext cx="934482" cy="7707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172891"/>
            <a:ext cx="5145180" cy="150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172891"/>
            <a:ext cx="5145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Pk_c_z</a:t>
            </a:r>
            <a:r>
              <a:rPr lang="en-US" dirty="0"/>
              <a:t>=0.86.txt     </a:t>
            </a:r>
            <a:r>
              <a:rPr lang="en-US" dirty="0" err="1"/>
              <a:t>Pk_m_z</a:t>
            </a:r>
            <a:r>
              <a:rPr lang="en-US" dirty="0"/>
              <a:t>=0.10.txt    </a:t>
            </a:r>
            <a:r>
              <a:rPr lang="en-US" dirty="0" err="1"/>
              <a:t>Pk_s_z</a:t>
            </a:r>
            <a:r>
              <a:rPr lang="en-US" dirty="0"/>
              <a:t>=2.15.txt</a:t>
            </a:r>
          </a:p>
          <a:p>
            <a:r>
              <a:rPr lang="en-US" dirty="0" err="1"/>
              <a:t>Pk_c_z</a:t>
            </a:r>
            <a:r>
              <a:rPr lang="en-US" dirty="0"/>
              <a:t>=0.95.txt     </a:t>
            </a:r>
            <a:r>
              <a:rPr lang="en-US" dirty="0" err="1"/>
              <a:t>Pk_m_z</a:t>
            </a:r>
            <a:r>
              <a:rPr lang="en-US" dirty="0"/>
              <a:t>=0.15.txt    </a:t>
            </a:r>
            <a:r>
              <a:rPr lang="en-US" dirty="0" err="1"/>
              <a:t>Pk_s_z</a:t>
            </a:r>
            <a:r>
              <a:rPr lang="en-US" dirty="0"/>
              <a:t>=2.30.txt</a:t>
            </a:r>
          </a:p>
          <a:p>
            <a:r>
              <a:rPr lang="en-US" dirty="0" err="1"/>
              <a:t>Pk_c_z</a:t>
            </a:r>
            <a:r>
              <a:rPr lang="en-US" dirty="0"/>
              <a:t>=1.05.txt     </a:t>
            </a:r>
            <a:r>
              <a:rPr lang="en-US" dirty="0" err="1"/>
              <a:t>Pk_m_z</a:t>
            </a:r>
            <a:r>
              <a:rPr lang="en-US" dirty="0"/>
              <a:t>=0.21.txt    </a:t>
            </a:r>
            <a:r>
              <a:rPr lang="en-US" dirty="0" err="1"/>
              <a:t>Pk_s_z</a:t>
            </a:r>
            <a:r>
              <a:rPr lang="en-US" dirty="0"/>
              <a:t>=2.46.txt</a:t>
            </a:r>
          </a:p>
          <a:p>
            <a:r>
              <a:rPr lang="en-US" dirty="0" err="1"/>
              <a:t>Pk_c_z</a:t>
            </a:r>
            <a:r>
              <a:rPr lang="en-US" dirty="0"/>
              <a:t>=1.15.txt     </a:t>
            </a:r>
            <a:r>
              <a:rPr lang="en-US" dirty="0" err="1"/>
              <a:t>Pk_m_z</a:t>
            </a:r>
            <a:r>
              <a:rPr lang="en-US" dirty="0"/>
              <a:t>=0.27.txt    </a:t>
            </a:r>
            <a:r>
              <a:rPr lang="en-US" dirty="0" err="1"/>
              <a:t>Pk_s_z</a:t>
            </a:r>
            <a:r>
              <a:rPr lang="en-US" dirty="0"/>
              <a:t>=2.63.txt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66B4292-B866-1944-A645-570D82BE9323}"/>
              </a:ext>
            </a:extLst>
          </p:cNvPr>
          <p:cNvCxnSpPr>
            <a:cxnSpLocks/>
            <a:stCxn id="17" idx="2"/>
            <a:endCxn id="79" idx="0"/>
          </p:cNvCxnSpPr>
          <p:nvPr/>
        </p:nvCxnSpPr>
        <p:spPr>
          <a:xfrm rot="16200000" flipH="1">
            <a:off x="4374556" y="3067477"/>
            <a:ext cx="1047092" cy="31637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3BCBDD-A9E6-1541-8126-B127C8C851FA}"/>
              </a:ext>
            </a:extLst>
          </p:cNvPr>
          <p:cNvSpPr txBox="1"/>
          <p:nvPr/>
        </p:nvSpPr>
        <p:spPr>
          <a:xfrm>
            <a:off x="91332" y="1091529"/>
            <a:ext cx="2183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3 Suites: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FF0000"/>
                </a:solidFill>
              </a:rPr>
              <a:t>IllustrisTNG</a:t>
            </a:r>
            <a:endParaRPr lang="en-US" sz="2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SIMBA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Astrid</a:t>
            </a:r>
          </a:p>
        </p:txBody>
      </p: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335</Words>
  <Application>Microsoft Macintosh PowerPoint</Application>
  <PresentationFormat>Widescreen</PresentationFormat>
  <Paragraphs>86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24</cp:revision>
  <dcterms:created xsi:type="dcterms:W3CDTF">2020-12-29T01:15:57Z</dcterms:created>
  <dcterms:modified xsi:type="dcterms:W3CDTF">2023-12-27T13:45:23Z</dcterms:modified>
</cp:coreProperties>
</file>